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6858000" cy="9906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73"/>
    <p:restoredTop sz="94694"/>
  </p:normalViewPr>
  <p:slideViewPr>
    <p:cSldViewPr snapToGrid="0" snapToObjects="1">
      <p:cViewPr varScale="1">
        <p:scale>
          <a:sx n="135" d="100"/>
          <a:sy n="135" d="100"/>
        </p:scale>
        <p:origin x="37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9B2A2-BC63-384A-9B14-145CF7603BAE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770313" y="857250"/>
            <a:ext cx="16033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DEA96-7952-FC48-A25E-913AF8DC4D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5445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8/17/21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849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3E75CC-025E-104C-969E-AAB0FF17B10A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6C6200AE-88AA-9044-BBE5-27B577C95D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1832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3E75CC-025E-104C-969E-AAB0FF17B10A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6C6200AE-88AA-9044-BBE5-27B577C95D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901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713E75CC-025E-104C-969E-AAB0FF17B10A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6C6200AE-88AA-9044-BBE5-27B577C95D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6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3E75CC-025E-104C-969E-AAB0FF17B10A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6C6200AE-88AA-9044-BBE5-27B577C95D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620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3E75CC-025E-104C-969E-AAB0FF17B10A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6C6200AE-88AA-9044-BBE5-27B577C95D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720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3E75CC-025E-104C-969E-AAB0FF17B10A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6C6200AE-88AA-9044-BBE5-27B577C95D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740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3E75CC-025E-104C-969E-AAB0FF17B10A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6C6200AE-88AA-9044-BBE5-27B577C95D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000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3E75CC-025E-104C-969E-AAB0FF17B10A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6C6200AE-88AA-9044-BBE5-27B577C95D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984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3E75CC-025E-104C-969E-AAB0FF17B10A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6C6200AE-88AA-9044-BBE5-27B577C95D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5126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3E75CC-025E-104C-969E-AAB0FF17B10A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6C6200AE-88AA-9044-BBE5-27B577C95D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015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3E75CC-025E-104C-969E-AAB0FF17B10A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6C6200AE-88AA-9044-BBE5-27B577C95D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539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8BFB2DF9-8C17-A145-9907-7ABB9A397A4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58104" y="259372"/>
            <a:ext cx="7174208" cy="973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1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936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0</Words>
  <Application>Microsoft Macintosh PowerPoint</Application>
  <PresentationFormat>A4 210 x 297 mm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/>
  <cp:keywords/>
  <dc:description/>
  <cp:lastModifiedBy>key1341</cp:lastModifiedBy>
  <cp:revision>9</cp:revision>
  <cp:lastPrinted>2021-08-17T01:39:26Z</cp:lastPrinted>
  <dcterms:created xsi:type="dcterms:W3CDTF">2019-09-30T08:44:48Z</dcterms:created>
  <dcterms:modified xsi:type="dcterms:W3CDTF">2021-08-17T01:41:54Z</dcterms:modified>
  <cp:category/>
</cp:coreProperties>
</file>